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2"/>
  </p:notesMasterIdLst>
  <p:sldIdLst>
    <p:sldId id="256" r:id="rId4"/>
    <p:sldId id="266" r:id="rId5"/>
    <p:sldId id="1061" r:id="rId6"/>
    <p:sldId id="1062" r:id="rId7"/>
    <p:sldId id="1063" r:id="rId8"/>
    <p:sldId id="1064" r:id="rId9"/>
    <p:sldId id="1060" r:id="rId10"/>
    <p:sldId id="258" r:id="rId11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73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Repository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Version management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Release notes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New Iteration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33558052-4615-2647-95E2-E0B561686757}" type="pres">
      <dgm:prSet presAssocID="{F60C1B43-92A8-984D-A647-76D0F4B75EA7}" presName="text_1" presStyleLbl="node1" presStyleIdx="0" presStyleCnt="4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4"/>
      <dgm:spPr/>
    </dgm:pt>
    <dgm:pt modelId="{F1365EC9-787F-B54D-813E-6818CF65BB2E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4718F7A3-764E-0D44-BB3C-3851C3141F54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25649A93-9EB0-AE41-AD8D-2629AF311CF5}" type="pres">
      <dgm:prSet presAssocID="{6078B272-EA6E-244F-B5B7-CDD01512E26E}" presName="text_4" presStyleLbl="node1" presStyleIdx="3" presStyleCnt="4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4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Choice of repository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 management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Release notes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Versioning a new release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4">
        <dgm:presLayoutVars>
          <dgm:bulletEnabled val="1"/>
        </dgm:presLayoutVars>
      </dgm:prSet>
      <dgm:spPr/>
    </dgm:pt>
    <dgm:pt modelId="{513AC729-C987-194F-AC18-9455B1F4F0AF}" type="pres">
      <dgm:prSet presAssocID="{E6F7D29F-98E1-BA46-A589-DFF57F8D8A47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4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4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4">
        <dgm:presLayoutVars>
          <dgm:bulletEnabled val="1"/>
        </dgm:presLayoutVars>
      </dgm:prSet>
      <dgm:spPr/>
    </dgm:pt>
  </dgm:ptLst>
  <dgm:cxnLst>
    <dgm:cxn modelId="{714F4C06-41B8-1545-9E89-DCABAF7D826F}" type="presOf" srcId="{153DB75D-EC11-0A4E-A4FB-12DFB0955C10}" destId="{4F3F9EFF-0F0F-1946-AEF3-556608C2F772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AD3DDDB2-6316-F645-B2D9-EA3F4949EE7C}" type="presOf" srcId="{BC4B5A24-5073-EC4E-B30A-C09B8DAD6DB0}" destId="{0EE9BA83-ECC6-4042-BCD7-49B55B464C65}" srcOrd="0" destOrd="0" presId="urn:microsoft.com/office/officeart/2005/8/layout/default"/>
    <dgm:cxn modelId="{85AF79CC-BEC6-BD40-BFCA-75ABDE1C9DED}" type="presOf" srcId="{2EE836F4-94E5-5341-B6EF-F6179835814D}" destId="{0D579B0C-94BD-F74C-862C-69D66F73010C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F94A5A24-A79F-E547-9C23-764C851DD01E}" type="presParOf" srcId="{9E2D6F1B-59B1-E143-B096-3F81C52A3817}" destId="{513AC729-C987-194F-AC18-9455B1F4F0AF}" srcOrd="1" destOrd="0" presId="urn:microsoft.com/office/officeart/2005/8/layout/default"/>
    <dgm:cxn modelId="{B765BF6D-4592-F740-B6AB-62BF49A66632}" type="presParOf" srcId="{9E2D6F1B-59B1-E143-B096-3F81C52A3817}" destId="{0EE9BA83-ECC6-4042-BCD7-49B55B464C65}" srcOrd="2" destOrd="0" presId="urn:microsoft.com/office/officeart/2005/8/layout/default"/>
    <dgm:cxn modelId="{7A8F56BB-DF57-9043-93C6-E52AEA6FAA9C}" type="presParOf" srcId="{9E2D6F1B-59B1-E143-B096-3F81C52A3817}" destId="{2F53BA1F-0965-A342-B7AE-E534573E1DA7}" srcOrd="3" destOrd="0" presId="urn:microsoft.com/office/officeart/2005/8/layout/default"/>
    <dgm:cxn modelId="{8ECB6B4A-C885-844B-8681-ABF73D4C386F}" type="presParOf" srcId="{9E2D6F1B-59B1-E143-B096-3F81C52A3817}" destId="{0D579B0C-94BD-F74C-862C-69D66F73010C}" srcOrd="4" destOrd="0" presId="urn:microsoft.com/office/officeart/2005/8/layout/default"/>
    <dgm:cxn modelId="{FD139E1F-2526-ED4F-9097-6BFD4DC72D1F}" type="presParOf" srcId="{9E2D6F1B-59B1-E143-B096-3F81C52A3817}" destId="{7CA34FC0-B11F-3B43-9041-A22146280130}" srcOrd="5" destOrd="0" presId="urn:microsoft.com/office/officeart/2005/8/layout/default"/>
    <dgm:cxn modelId="{F543114E-1491-1348-910F-98A931493647}" type="presParOf" srcId="{9E2D6F1B-59B1-E143-B096-3F81C52A3817}" destId="{4F3F9EFF-0F0F-1946-AEF3-556608C2F772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Repository</a:t>
          </a:r>
        </a:p>
      </dsp:txBody>
      <dsp:txXfrm>
        <a:off x="492024" y="334530"/>
        <a:ext cx="9963850" cy="669409"/>
      </dsp:txXfrm>
    </dsp:sp>
    <dsp:sp modelId="{1A53D0BC-8359-9E4A-937D-37439310AAA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Version management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Release notes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New Iteration</a:t>
          </a:r>
        </a:p>
      </dsp:txBody>
      <dsp:txXfrm>
        <a:off x="492024" y="3347397"/>
        <a:ext cx="9963850" cy="669409"/>
      </dsp:txXfrm>
    </dsp:sp>
    <dsp:sp modelId="{8EDDBC5B-663F-964A-B206-E826CBCC0F52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Choice of repository</a:t>
          </a:r>
        </a:p>
      </dsp:txBody>
      <dsp:txXfrm>
        <a:off x="1748064" y="2975"/>
        <a:ext cx="3342605" cy="2005563"/>
      </dsp:txXfrm>
    </dsp:sp>
    <dsp:sp modelId="{0EE9BA83-ECC6-4042-BCD7-49B55B464C65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 management</a:t>
          </a:r>
        </a:p>
      </dsp:txBody>
      <dsp:txXfrm>
        <a:off x="5424930" y="2975"/>
        <a:ext cx="3342605" cy="2005563"/>
      </dsp:txXfrm>
    </dsp:sp>
    <dsp:sp modelId="{0D579B0C-94BD-F74C-862C-69D66F73010C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Release notes</a:t>
          </a:r>
        </a:p>
      </dsp:txBody>
      <dsp:txXfrm>
        <a:off x="1748064" y="2342799"/>
        <a:ext cx="3342605" cy="2005563"/>
      </dsp:txXfrm>
    </dsp:sp>
    <dsp:sp modelId="{4F3F9EFF-0F0F-1946-AEF3-556608C2F772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kern="1200" dirty="0">
              <a:solidFill>
                <a:schemeClr val="tx1"/>
              </a:solidFill>
            </a:rPr>
            <a:t>Versioning a new release</a:t>
          </a:r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19/09/2024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19/09/24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19/09/24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19/09/24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19/09/24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19/09/24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19/09/24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19/09/24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Version control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19500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93300-EA8B-F66B-D8F5-30497F1C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Science Repositories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29712C-2471-2F1A-7FED-0CE294FB1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5619" y="1825625"/>
            <a:ext cx="7140761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9D788F-012A-3E1C-C4F2-6CB52167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118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345E9-DF7C-1A42-C707-94B8B99D4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Version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93DA6-E1A4-1B8A-66B2-6D9193BA7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 as a version management system</a:t>
            </a:r>
          </a:p>
          <a:p>
            <a:pPr lvl="1"/>
            <a:r>
              <a:rPr lang="en-GB" dirty="0"/>
              <a:t>New material can be produced by 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forking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the template repository, or the repository of any other training material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commit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to the repository, triggers the actions needed to update the associated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Gitbook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.</a:t>
            </a:r>
            <a:endParaRPr lang="en-GB" dirty="0"/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Each new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Github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release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produces a new version of the learning material.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75DC8-1253-A051-0CE3-4EA616F02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3944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2DA3A-AD21-5BFE-7302-831145336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Release notes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CD076F-4D34-477B-C5F9-347A7E33C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1026" name="Picture 2" descr="Screenshot of the release notes for the FAIR-by-Design Training of Trainers">
            <a:extLst>
              <a:ext uri="{FF2B5EF4-FFF2-40B4-BE49-F238E27FC236}">
                <a16:creationId xmlns:a16="http://schemas.microsoft.com/office/drawing/2014/main" id="{B4BB20CB-1ECC-35A6-E796-591D10DEAE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046" y="1825625"/>
            <a:ext cx="620790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04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3AA0B-6A37-9102-665B-216A4B605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137FE-4567-425E-BF47-3B8DEF5E9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13984" cy="4351338"/>
          </a:xfrm>
        </p:spPr>
        <p:txBody>
          <a:bodyPr/>
          <a:lstStyle/>
          <a:p>
            <a:pPr algn="l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version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is needed for a new release. 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minor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incremental improvement does not change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You will 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major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if the changes include change in the overall structure of the learning materials.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Increment the Patch number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in case of only technical fixes.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41804-5460-5650-D708-C72173F3C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2050" name="Picture 2" descr="A simple diagram of Semantic Versioning">
            <a:extLst>
              <a:ext uri="{FF2B5EF4-FFF2-40B4-BE49-F238E27FC236}">
                <a16:creationId xmlns:a16="http://schemas.microsoft.com/office/drawing/2014/main" id="{5628A654-E1B6-3C61-AAE6-C7CDB7B2C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2132856"/>
            <a:ext cx="3652820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887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15573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209</Words>
  <Application>Microsoft Macintosh PowerPoint</Application>
  <PresentationFormat>Widescreen</PresentationFormat>
  <Paragraphs>32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Quicksand</vt:lpstr>
      <vt:lpstr>Quicksand SemiBold</vt:lpstr>
      <vt:lpstr>Roboto</vt:lpstr>
      <vt:lpstr>Tema di Office</vt:lpstr>
      <vt:lpstr>1_Tema di Office</vt:lpstr>
      <vt:lpstr>2_Tema di Office</vt:lpstr>
      <vt:lpstr>Version control</vt:lpstr>
      <vt:lpstr>Agenda</vt:lpstr>
      <vt:lpstr>Open Science Repositories</vt:lpstr>
      <vt:lpstr>Version management</vt:lpstr>
      <vt:lpstr>Release notes</vt:lpstr>
      <vt:lpstr>New iteration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40</cp:revision>
  <cp:lastPrinted>2023-12-04T13:42:03Z</cp:lastPrinted>
  <dcterms:created xsi:type="dcterms:W3CDTF">2023-12-04T10:44:48Z</dcterms:created>
  <dcterms:modified xsi:type="dcterms:W3CDTF">2024-09-19T13:17:51Z</dcterms:modified>
</cp:coreProperties>
</file>

<file path=docProps/thumbnail.jpeg>
</file>